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8" r:id="rId4"/>
    <p:sldId id="259" r:id="rId5"/>
    <p:sldId id="262" r:id="rId6"/>
    <p:sldId id="261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3EA1AF-C5CF-4343-8889-D5EF6FBE4FB6}" v="759" dt="2021-07-18T10:15:45.290"/>
    <p1510:client id="{A887E05E-944A-F913-69D9-CB99B2A6EE6F}" v="5" dt="2021-07-18T08:07:44.061"/>
    <p1510:client id="{FCFF266E-ECD1-49BB-A86E-9560F84A6DAD}" v="211" dt="2021-07-17T16:20:15.1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7/18/2021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737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743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3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427448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2857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8576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6932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3972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13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634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217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40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128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107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765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449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954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7/18/2021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1527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3.png"/><Relationship Id="rId7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jpe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54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6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7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58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672D3D3D-9FAA-452F-B675-EEE6910B722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5000"/>
          </a:blip>
          <a:srcRect l="15111" r="1" b="1"/>
          <a:stretch/>
        </p:blipFill>
        <p:spPr>
          <a:xfrm>
            <a:off x="-95230" y="7621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6111" y="452718"/>
            <a:ext cx="9404723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br>
              <a:rPr lang="en-US" sz="4200"/>
            </a:br>
            <a:endParaRPr lang="en-US" sz="4200"/>
          </a:p>
        </p:txBody>
      </p:sp>
      <p:sp>
        <p:nvSpPr>
          <p:cNvPr id="59" name="Rectangle 22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C9D6BA-C74C-4E8C-AB07-0B36B8AB61EF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indent="-228600"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D56EC0-25F8-4729-9689-02430DC68D78}"/>
              </a:ext>
            </a:extLst>
          </p:cNvPr>
          <p:cNvSpPr txBox="1"/>
          <p:nvPr/>
        </p:nvSpPr>
        <p:spPr>
          <a:xfrm>
            <a:off x="866775" y="1495425"/>
            <a:ext cx="58293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/>
              <a:t>Connect ez</a:t>
            </a:r>
            <a:endParaRPr lang="en-US" sz="24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EA9021-8CE4-445A-9B5E-1C80C214786F}"/>
              </a:ext>
            </a:extLst>
          </p:cNvPr>
          <p:cNvSpPr txBox="1"/>
          <p:nvPr/>
        </p:nvSpPr>
        <p:spPr>
          <a:xfrm>
            <a:off x="790575" y="4200525"/>
            <a:ext cx="5514975" cy="15850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28600">
              <a:spcBef>
                <a:spcPts val="1000"/>
              </a:spcBef>
              <a:buFont typeface="'Wingdings 3',Sans-Serif"/>
              <a:buChar char=""/>
            </a:pPr>
            <a:r>
              <a:rPr lang="en-US"/>
              <a:t>Team members:</a:t>
            </a:r>
            <a:endParaRPr lang="en-US">
              <a:ea typeface="+mn-lt"/>
              <a:cs typeface="+mn-lt"/>
            </a:endParaRPr>
          </a:p>
          <a:p>
            <a:pPr marL="285750" indent="-228600">
              <a:spcBef>
                <a:spcPts val="1000"/>
              </a:spcBef>
              <a:buFont typeface="'Wingdings 3',Sans-Serif"/>
              <a:buChar char=""/>
            </a:pPr>
            <a:r>
              <a:rPr lang="en-US"/>
              <a:t>Adithya A S - [cb.en.u4cce19004]</a:t>
            </a:r>
            <a:endParaRPr lang="en-US">
              <a:ea typeface="+mn-lt"/>
              <a:cs typeface="+mn-lt"/>
            </a:endParaRPr>
          </a:p>
          <a:p>
            <a:pPr marL="285750" indent="-228600">
              <a:spcBef>
                <a:spcPts val="1000"/>
              </a:spcBef>
              <a:buFont typeface="'Wingdings 3',Sans-Serif"/>
              <a:buChar char=""/>
            </a:pPr>
            <a:r>
              <a:rPr lang="en-US"/>
              <a:t>Nitesh J - [cb.en.u4cce19039]</a:t>
            </a:r>
            <a:endParaRPr lang="en-US">
              <a:ea typeface="+mn-lt"/>
              <a:cs typeface="+mn-lt"/>
            </a:endParaRPr>
          </a:p>
          <a:p>
            <a:pPr marL="285750" indent="-228600">
              <a:spcBef>
                <a:spcPts val="1000"/>
              </a:spcBef>
              <a:buFont typeface="'Wingdings 3',Sans-Serif"/>
              <a:buChar char=""/>
            </a:pPr>
            <a:r>
              <a:rPr lang="en-US"/>
              <a:t>Vishwanathan S - [cb.en.u4cce19064]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77E042-117C-4D12-9857-CFF132E474A8}"/>
              </a:ext>
            </a:extLst>
          </p:cNvPr>
          <p:cNvSpPr txBox="1"/>
          <p:nvPr/>
        </p:nvSpPr>
        <p:spPr>
          <a:xfrm>
            <a:off x="4724400" y="3200400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D5908E-601E-43E8-8F5B-BD47A325CA21}"/>
              </a:ext>
            </a:extLst>
          </p:cNvPr>
          <p:cNvSpPr txBox="1"/>
          <p:nvPr/>
        </p:nvSpPr>
        <p:spPr>
          <a:xfrm>
            <a:off x="615043" y="832756"/>
            <a:ext cx="6447516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>
                <a:ea typeface="+mn-lt"/>
                <a:cs typeface="+mn-lt"/>
              </a:rPr>
              <a:t>Many sellers fail to sell their products, as they couldn't find the appropriate buyers.</a:t>
            </a:r>
            <a:endParaRPr lang="en-US" sz="2400"/>
          </a:p>
          <a:p>
            <a:pPr algn="l"/>
            <a:endParaRPr lang="en-US"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FEA609-69BA-4089-A8E9-2AA99B397A24}"/>
              </a:ext>
            </a:extLst>
          </p:cNvPr>
          <p:cNvSpPr txBox="1"/>
          <p:nvPr/>
        </p:nvSpPr>
        <p:spPr>
          <a:xfrm>
            <a:off x="5348061" y="2744560"/>
            <a:ext cx="634455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>
                <a:ea typeface="+mn-lt"/>
                <a:cs typeface="+mn-lt"/>
              </a:rPr>
              <a:t>Buyers couldn't find a seller who sells the product which they need.</a:t>
            </a:r>
            <a:endParaRPr lang="en-US" sz="2400"/>
          </a:p>
          <a:p>
            <a:pPr algn="l"/>
            <a:endParaRPr lang="en-US" sz="2400"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E16958-1DEE-48C7-B268-B1FF95FD9CBE}"/>
              </a:ext>
            </a:extLst>
          </p:cNvPr>
          <p:cNvSpPr txBox="1"/>
          <p:nvPr/>
        </p:nvSpPr>
        <p:spPr>
          <a:xfrm>
            <a:off x="537935" y="5209721"/>
            <a:ext cx="6997699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>
                <a:ea typeface="+mn-lt"/>
                <a:cs typeface="+mn-lt"/>
              </a:rPr>
              <a:t>Existing apps couldn't deliver the product at the  right time when customer need</a:t>
            </a:r>
            <a:endParaRPr lang="en-US" sz="2400"/>
          </a:p>
          <a:p>
            <a:pPr algn="l"/>
            <a:endParaRPr lang="en-US" sz="2400">
              <a:cs typeface="Calibri"/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5BF7DEDC-3D26-4D9F-8925-B6A507D10C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582" r="330" b="33007"/>
          <a:stretch/>
        </p:blipFill>
        <p:spPr>
          <a:xfrm>
            <a:off x="6979104" y="280820"/>
            <a:ext cx="3078863" cy="2031507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3AC6B6B0-D599-4796-BBDF-210021B713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1257" y="2197830"/>
            <a:ext cx="3242128" cy="2162981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799C04C0-3FB1-4332-99F0-5E025AE1ED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4065" y="4444819"/>
            <a:ext cx="3296556" cy="1990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08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0">
            <a:extLst>
              <a:ext uri="{FF2B5EF4-FFF2-40B4-BE49-F238E27FC236}">
                <a16:creationId xmlns:a16="http://schemas.microsoft.com/office/drawing/2014/main" id="{412E3267-7ABE-412B-8580-47EC0D1F61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0B62C5A-2250-4380-AB23-DB87446CC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5" name="Oval 24">
            <a:extLst>
              <a:ext uri="{FF2B5EF4-FFF2-40B4-BE49-F238E27FC236}">
                <a16:creationId xmlns:a16="http://schemas.microsoft.com/office/drawing/2014/main" id="{D42CF425-7213-4F89-B0FF-4C2BDDD9C6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35DA97D-88F8-4249-B650-4FC9FD50A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3F38673-6E30-4BAE-AC67-0B283EBF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202A25CB-1ED1-4C87-AB49-8D3BC684D1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B52D69C2-6C47-427C-AE60-582FE30B2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98731" y="664312"/>
            <a:ext cx="6858001" cy="5529377"/>
          </a:xfrm>
          <a:custGeom>
            <a:avLst/>
            <a:gdLst>
              <a:gd name="connsiteX0" fmla="*/ 6858001 w 6858001"/>
              <a:gd name="connsiteY0" fmla="*/ 1177 h 5529377"/>
              <a:gd name="connsiteX1" fmla="*/ 6858001 w 6858001"/>
              <a:gd name="connsiteY1" fmla="*/ 1344715 h 5529377"/>
              <a:gd name="connsiteX2" fmla="*/ 6858000 w 6858001"/>
              <a:gd name="connsiteY2" fmla="*/ 1344715 h 5529377"/>
              <a:gd name="connsiteX3" fmla="*/ 6858000 w 6858001"/>
              <a:gd name="connsiteY3" fmla="*/ 5529377 h 5529377"/>
              <a:gd name="connsiteX4" fmla="*/ 0 w 6858001"/>
              <a:gd name="connsiteY4" fmla="*/ 5529376 h 5529377"/>
              <a:gd name="connsiteX5" fmla="*/ 0 w 6858001"/>
              <a:gd name="connsiteY5" fmla="*/ 891096 h 5529377"/>
              <a:gd name="connsiteX6" fmla="*/ 1 w 6858001"/>
              <a:gd name="connsiteY6" fmla="*/ 891096 h 5529377"/>
              <a:gd name="connsiteX7" fmla="*/ 1 w 6858001"/>
              <a:gd name="connsiteY7" fmla="*/ 0 h 5529377"/>
              <a:gd name="connsiteX8" fmla="*/ 40463 w 6858001"/>
              <a:gd name="connsiteY8" fmla="*/ 5883 h 5529377"/>
              <a:gd name="connsiteX9" fmla="*/ 159107 w 6858001"/>
              <a:gd name="connsiteY9" fmla="*/ 23196 h 5529377"/>
              <a:gd name="connsiteX10" fmla="*/ 245518 w 6858001"/>
              <a:gd name="connsiteY10" fmla="*/ 35299 h 5529377"/>
              <a:gd name="connsiteX11" fmla="*/ 348388 w 6858001"/>
              <a:gd name="connsiteY11" fmla="*/ 48073 h 5529377"/>
              <a:gd name="connsiteX12" fmla="*/ 470460 w 6858001"/>
              <a:gd name="connsiteY12" fmla="*/ 63369 h 5529377"/>
              <a:gd name="connsiteX13" fmla="*/ 605563 w 6858001"/>
              <a:gd name="connsiteY13" fmla="*/ 79506 h 5529377"/>
              <a:gd name="connsiteX14" fmla="*/ 757810 w 6858001"/>
              <a:gd name="connsiteY14" fmla="*/ 96483 h 5529377"/>
              <a:gd name="connsiteX15" fmla="*/ 923774 w 6858001"/>
              <a:gd name="connsiteY15" fmla="*/ 114469 h 5529377"/>
              <a:gd name="connsiteX16" fmla="*/ 1104139 w 6858001"/>
              <a:gd name="connsiteY16" fmla="*/ 132454 h 5529377"/>
              <a:gd name="connsiteX17" fmla="*/ 1296163 w 6858001"/>
              <a:gd name="connsiteY17" fmla="*/ 150776 h 5529377"/>
              <a:gd name="connsiteX18" fmla="*/ 1503275 w 6858001"/>
              <a:gd name="connsiteY18" fmla="*/ 167753 h 5529377"/>
              <a:gd name="connsiteX19" fmla="*/ 1719988 w 6858001"/>
              <a:gd name="connsiteY19" fmla="*/ 184058 h 5529377"/>
              <a:gd name="connsiteX20" fmla="*/ 1949045 w 6858001"/>
              <a:gd name="connsiteY20" fmla="*/ 198849 h 5529377"/>
              <a:gd name="connsiteX21" fmla="*/ 2187703 w 6858001"/>
              <a:gd name="connsiteY21" fmla="*/ 212969 h 5529377"/>
              <a:gd name="connsiteX22" fmla="*/ 2436649 w 6858001"/>
              <a:gd name="connsiteY22" fmla="*/ 226248 h 5529377"/>
              <a:gd name="connsiteX23" fmla="*/ 2564208 w 6858001"/>
              <a:gd name="connsiteY23" fmla="*/ 230955 h 5529377"/>
              <a:gd name="connsiteX24" fmla="*/ 2694509 w 6858001"/>
              <a:gd name="connsiteY24" fmla="*/ 236165 h 5529377"/>
              <a:gd name="connsiteX25" fmla="*/ 2826868 w 6858001"/>
              <a:gd name="connsiteY25" fmla="*/ 241040 h 5529377"/>
              <a:gd name="connsiteX26" fmla="*/ 2959914 w 6858001"/>
              <a:gd name="connsiteY26" fmla="*/ 244234 h 5529377"/>
              <a:gd name="connsiteX27" fmla="*/ 3095702 w 6858001"/>
              <a:gd name="connsiteY27" fmla="*/ 247091 h 5529377"/>
              <a:gd name="connsiteX28" fmla="*/ 3232862 w 6858001"/>
              <a:gd name="connsiteY28" fmla="*/ 250117 h 5529377"/>
              <a:gd name="connsiteX29" fmla="*/ 3372765 w 6858001"/>
              <a:gd name="connsiteY29" fmla="*/ 252134 h 5529377"/>
              <a:gd name="connsiteX30" fmla="*/ 3514040 w 6858001"/>
              <a:gd name="connsiteY30" fmla="*/ 252134 h 5529377"/>
              <a:gd name="connsiteX31" fmla="*/ 3656686 w 6858001"/>
              <a:gd name="connsiteY31" fmla="*/ 253142 h 5529377"/>
              <a:gd name="connsiteX32" fmla="*/ 3800704 w 6858001"/>
              <a:gd name="connsiteY32" fmla="*/ 252134 h 5529377"/>
              <a:gd name="connsiteX33" fmla="*/ 3946780 w 6858001"/>
              <a:gd name="connsiteY33" fmla="*/ 250117 h 5529377"/>
              <a:gd name="connsiteX34" fmla="*/ 4092855 w 6858001"/>
              <a:gd name="connsiteY34" fmla="*/ 248268 h 5529377"/>
              <a:gd name="connsiteX35" fmla="*/ 4240988 w 6858001"/>
              <a:gd name="connsiteY35" fmla="*/ 244234 h 5529377"/>
              <a:gd name="connsiteX36" fmla="*/ 4390492 w 6858001"/>
              <a:gd name="connsiteY36" fmla="*/ 240032 h 5529377"/>
              <a:gd name="connsiteX37" fmla="*/ 4539997 w 6858001"/>
              <a:gd name="connsiteY37" fmla="*/ 235157 h 5529377"/>
              <a:gd name="connsiteX38" fmla="*/ 4690873 w 6858001"/>
              <a:gd name="connsiteY38" fmla="*/ 228266 h 5529377"/>
              <a:gd name="connsiteX39" fmla="*/ 4843120 w 6858001"/>
              <a:gd name="connsiteY39" fmla="*/ 220029 h 5529377"/>
              <a:gd name="connsiteX40" fmla="*/ 4996054 w 6858001"/>
              <a:gd name="connsiteY40" fmla="*/ 212129 h 5529377"/>
              <a:gd name="connsiteX41" fmla="*/ 5148987 w 6858001"/>
              <a:gd name="connsiteY41" fmla="*/ 202044 h 5529377"/>
              <a:gd name="connsiteX42" fmla="*/ 5303978 w 6858001"/>
              <a:gd name="connsiteY42" fmla="*/ 189941 h 5529377"/>
              <a:gd name="connsiteX43" fmla="*/ 5456911 w 6858001"/>
              <a:gd name="connsiteY43" fmla="*/ 177839 h 5529377"/>
              <a:gd name="connsiteX44" fmla="*/ 5612588 w 6858001"/>
              <a:gd name="connsiteY44" fmla="*/ 163887 h 5529377"/>
              <a:gd name="connsiteX45" fmla="*/ 5768950 w 6858001"/>
              <a:gd name="connsiteY45" fmla="*/ 148591 h 5529377"/>
              <a:gd name="connsiteX46" fmla="*/ 5923255 w 6858001"/>
              <a:gd name="connsiteY46" fmla="*/ 132455 h 5529377"/>
              <a:gd name="connsiteX47" fmla="*/ 6079618 w 6858001"/>
              <a:gd name="connsiteY47" fmla="*/ 113629 h 5529377"/>
              <a:gd name="connsiteX48" fmla="*/ 6235294 w 6858001"/>
              <a:gd name="connsiteY48" fmla="*/ 93458 h 5529377"/>
              <a:gd name="connsiteX49" fmla="*/ 6391657 w 6858001"/>
              <a:gd name="connsiteY49" fmla="*/ 73455 h 5529377"/>
              <a:gd name="connsiteX50" fmla="*/ 6547333 w 6858001"/>
              <a:gd name="connsiteY50" fmla="*/ 50091 h 5529377"/>
              <a:gd name="connsiteX51" fmla="*/ 6702324 w 6858001"/>
              <a:gd name="connsiteY51" fmla="*/ 26222 h 5529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5529377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5529377"/>
                </a:lnTo>
                <a:lnTo>
                  <a:pt x="0" y="5529376"/>
                </a:lnTo>
                <a:lnTo>
                  <a:pt x="0" y="891096"/>
                </a:lnTo>
                <a:lnTo>
                  <a:pt x="1" y="891096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5" name="Freeform 7">
            <a:extLst>
              <a:ext uri="{FF2B5EF4-FFF2-40B4-BE49-F238E27FC236}">
                <a16:creationId xmlns:a16="http://schemas.microsoft.com/office/drawing/2014/main" id="{E849FE61-12C4-4A06-A722-B545DE0C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49843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74E3454-114E-46AE-812A-605B71DB9FC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-3" b="2058"/>
          <a:stretch/>
        </p:blipFill>
        <p:spPr>
          <a:xfrm>
            <a:off x="7618559" y="647699"/>
            <a:ext cx="3870505" cy="2683330"/>
          </a:xfrm>
          <a:prstGeom prst="rect">
            <a:avLst/>
          </a:prstGeom>
          <a:effectLst/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7FB12D8C-572F-4417-9FE1-D691A132F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704828-9034-4DFE-B178-90AA451DFDD7}"/>
              </a:ext>
            </a:extLst>
          </p:cNvPr>
          <p:cNvSpPr txBox="1"/>
          <p:nvPr/>
        </p:nvSpPr>
        <p:spPr>
          <a:xfrm>
            <a:off x="-1588" y="1443318"/>
            <a:ext cx="6495410" cy="370018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marL="342900" indent="-342900"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/>
              <a:buChar char="Ø"/>
            </a:pPr>
            <a:r>
              <a:rPr lang="en-US" sz="2400" b="1">
                <a:latin typeface="+mj-lt"/>
                <a:ea typeface="+mj-ea"/>
                <a:cs typeface="+mj-cs"/>
              </a:rPr>
              <a:t>Efficient app for local buyers and sellers for both retail and wholesale</a:t>
            </a:r>
          </a:p>
          <a:p>
            <a:pPr marL="285750" indent="-285750"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sz="2400" b="1">
              <a:latin typeface="+mj-lt"/>
              <a:ea typeface="+mj-ea"/>
              <a:cs typeface="+mj-cs"/>
            </a:endParaRP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F4793F34-D4A9-4B75-A5D4-9CCEFDD6C65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2941" r="3" b="3"/>
          <a:stretch/>
        </p:blipFill>
        <p:spPr>
          <a:xfrm>
            <a:off x="7591088" y="3526971"/>
            <a:ext cx="3925447" cy="2721427"/>
          </a:xfrm>
          <a:prstGeom prst="rect">
            <a:avLst/>
          </a:prstGeom>
          <a:effectLst/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EBA9208-EC04-4C4D-8B75-F2CBA36F070F}"/>
              </a:ext>
            </a:extLst>
          </p:cNvPr>
          <p:cNvSpPr txBox="1"/>
          <p:nvPr/>
        </p:nvSpPr>
        <p:spPr>
          <a:xfrm>
            <a:off x="1609725" y="4638675"/>
            <a:ext cx="5524500" cy="160556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ts val="1000"/>
              </a:spcBef>
              <a:buFont typeface="Wingdings"/>
              <a:buChar char="Ø"/>
            </a:pPr>
            <a:r>
              <a:rPr lang="en-US" sz="2400" b="1">
                <a:ea typeface="+mn-lt"/>
                <a:cs typeface="+mn-lt"/>
              </a:rPr>
              <a:t>Consumers don’t need to worry about the safety of the product.</a:t>
            </a:r>
          </a:p>
          <a:p>
            <a:pPr>
              <a:spcBef>
                <a:spcPts val="1000"/>
              </a:spcBef>
            </a:pPr>
            <a:endParaRPr lang="en-US" sz="2400" b="1">
              <a:ea typeface="+mn-lt"/>
              <a:cs typeface="+mn-lt"/>
            </a:endParaRPr>
          </a:p>
          <a:p>
            <a:pPr algn="l"/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3586929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1754FCD1-0AF3-46B2-B427-FDB9C6F3F87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5000"/>
          </a:blip>
          <a:srcRect l="17755" r="22083" b="-1"/>
          <a:stretch/>
        </p:blipFill>
        <p:spPr>
          <a:xfrm>
            <a:off x="20" y="-1"/>
            <a:ext cx="6089884" cy="68580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83D15174-2CF9-4A4C-9529-67538D1FF9D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35000"/>
          </a:blip>
          <a:srcRect l="18273" r="17974" b="1"/>
          <a:stretch/>
        </p:blipFill>
        <p:spPr>
          <a:xfrm>
            <a:off x="6089904" y="-38101"/>
            <a:ext cx="6099429" cy="7467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3636E2D-535F-4CFA-ADA5-3D840678C846}"/>
              </a:ext>
            </a:extLst>
          </p:cNvPr>
          <p:cNvSpPr txBox="1"/>
          <p:nvPr/>
        </p:nvSpPr>
        <p:spPr>
          <a:xfrm>
            <a:off x="350837" y="1405218"/>
            <a:ext cx="8946541" cy="419548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marL="457200" indent="-457200"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/>
              <a:buChar char="Ø"/>
            </a:pPr>
            <a:r>
              <a:rPr lang="en-US" sz="3200" b="1">
                <a:latin typeface="+mj-lt"/>
                <a:ea typeface="+mj-ea"/>
                <a:cs typeface="+mj-cs"/>
              </a:rPr>
              <a:t>Very Useful for a customer who needs to buy a product immediately .</a:t>
            </a:r>
            <a:endParaRPr lang="en-US" b="1">
              <a:ea typeface="+mj-ea"/>
              <a:cs typeface="+mj-cs"/>
            </a:endParaRP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6291CD-9568-486A-AF19-D0EA6FAA2B75}"/>
              </a:ext>
            </a:extLst>
          </p:cNvPr>
          <p:cNvSpPr txBox="1"/>
          <p:nvPr/>
        </p:nvSpPr>
        <p:spPr>
          <a:xfrm>
            <a:off x="5238750" y="4400550"/>
            <a:ext cx="6638925" cy="15081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spcBef>
                <a:spcPts val="1000"/>
              </a:spcBef>
              <a:buFont typeface="Wingdings"/>
              <a:buChar char="Ø"/>
            </a:pPr>
            <a:r>
              <a:rPr lang="en-US" sz="3200" b="1"/>
              <a:t>Sellers can market/advertise their shop</a:t>
            </a:r>
            <a:endParaRPr lang="en-US" sz="3200" b="1">
              <a:ea typeface="+mn-lt"/>
              <a:cs typeface="+mn-lt"/>
            </a:endParaRPr>
          </a:p>
          <a:p>
            <a:pPr algn="l"/>
            <a:endParaRPr lang="en-US" sz="2800" b="1"/>
          </a:p>
        </p:txBody>
      </p:sp>
    </p:spTree>
    <p:extLst>
      <p:ext uri="{BB962C8B-B14F-4D97-AF65-F5344CB8AC3E}">
        <p14:creationId xmlns:p14="http://schemas.microsoft.com/office/powerpoint/2010/main" val="1516641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omputer script on a screen">
            <a:extLst>
              <a:ext uri="{FF2B5EF4-FFF2-40B4-BE49-F238E27FC236}">
                <a16:creationId xmlns:a16="http://schemas.microsoft.com/office/drawing/2014/main" id="{FC6DFEBF-4B1E-47C0-B16F-44984CFE528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40000"/>
          </a:blip>
          <a:srcRect t="6573" r="-2" b="9030"/>
          <a:stretch/>
        </p:blipFill>
        <p:spPr>
          <a:xfrm>
            <a:off x="5717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32350A-D27E-4449-A565-DBC7A2771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930" y="57150"/>
            <a:ext cx="4301283" cy="114835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7200">
                <a:solidFill>
                  <a:schemeClr val="tx1"/>
                </a:solidFill>
              </a:rPr>
              <a:t> Featurtes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3035C8-A2F0-4E7B-9CCC-8F99B67CC4BA}"/>
              </a:ext>
            </a:extLst>
          </p:cNvPr>
          <p:cNvSpPr txBox="1"/>
          <p:nvPr/>
        </p:nvSpPr>
        <p:spPr>
          <a:xfrm>
            <a:off x="638175" y="1524000"/>
            <a:ext cx="7591425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Ø"/>
            </a:pPr>
            <a:r>
              <a:rPr lang="en-US" sz="2400"/>
              <a:t>Direct communication between buyer and seller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2C991C-D17F-4924-8BD1-76D80BB0EA01}"/>
              </a:ext>
            </a:extLst>
          </p:cNvPr>
          <p:cNvSpPr txBox="1"/>
          <p:nvPr/>
        </p:nvSpPr>
        <p:spPr>
          <a:xfrm>
            <a:off x="3171825" y="2981325"/>
            <a:ext cx="630555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,Sans-Serif"/>
              <a:buChar char="Ø"/>
            </a:pPr>
            <a:r>
              <a:rPr lang="en-US" sz="2400">
                <a:ea typeface="+mn-lt"/>
                <a:cs typeface="+mn-lt"/>
              </a:rPr>
              <a:t>Easily locate the shops and products around you</a:t>
            </a:r>
          </a:p>
          <a:p>
            <a:endParaRPr lang="en-US" sz="24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F46E94-047A-486E-863C-C815629B09D9}"/>
              </a:ext>
            </a:extLst>
          </p:cNvPr>
          <p:cNvSpPr txBox="1"/>
          <p:nvPr/>
        </p:nvSpPr>
        <p:spPr>
          <a:xfrm>
            <a:off x="7143750" y="4676775"/>
            <a:ext cx="403860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,Sans-Serif"/>
              <a:buChar char="Ø"/>
            </a:pPr>
            <a:r>
              <a:rPr lang="en-US" sz="2400"/>
              <a:t>Promotion for sellers</a:t>
            </a:r>
            <a:endParaRPr lang="en-US" sz="2400">
              <a:ea typeface="+mn-lt"/>
              <a:cs typeface="+mn-lt"/>
            </a:endParaRPr>
          </a:p>
          <a:p>
            <a:pPr algn="l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4108464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desk with technical drawings, pencil and tools">
            <a:extLst>
              <a:ext uri="{FF2B5EF4-FFF2-40B4-BE49-F238E27FC236}">
                <a16:creationId xmlns:a16="http://schemas.microsoft.com/office/drawing/2014/main" id="{63020B22-D026-43A6-AB8A-489530EC24A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40000"/>
          </a:blip>
          <a:srcRect t="4945" r="-2" b="106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349072-79ED-4AC3-8E59-7EFE89B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0" y="-190500"/>
            <a:ext cx="3663108" cy="15103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>
                <a:solidFill>
                  <a:schemeClr val="tx1"/>
                </a:solidFill>
              </a:rPr>
              <a:t>Design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06D7B22A-8B62-426B-A7DA-14CECC7FF8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24111" y="1333893"/>
            <a:ext cx="4254046" cy="3603291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71E7130D-A77A-455A-956C-1EC0F51E18C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5121" y="1315481"/>
            <a:ext cx="3880304" cy="3616531"/>
          </a:xfrm>
          <a:prstGeom prst="rect">
            <a:avLst/>
          </a:prstGeom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1541B398-1106-4FE6-96AD-290E2FAB45F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90026" y="1335314"/>
            <a:ext cx="1842307" cy="3597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178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bstract background of blue mesh and nodes">
            <a:extLst>
              <a:ext uri="{FF2B5EF4-FFF2-40B4-BE49-F238E27FC236}">
                <a16:creationId xmlns:a16="http://schemas.microsoft.com/office/drawing/2014/main" id="{C8D80238-A9CC-4EBA-9D49-D20EA9CCD44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40000"/>
          </a:blip>
          <a:srcRect r="-2" b="-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5B4F8F-F714-4B45-958C-DE2997096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305" y="-1038225"/>
            <a:ext cx="5806233" cy="224373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7200">
                <a:solidFill>
                  <a:schemeClr val="tx1"/>
                </a:solidFill>
              </a:rPr>
              <a:t>Future scope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18AA94-0B40-448D-923C-B2F1B1C04126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547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Ion</vt:lpstr>
      <vt:lpstr> </vt:lpstr>
      <vt:lpstr>PowerPoint Presentation</vt:lpstr>
      <vt:lpstr>PowerPoint Presentation</vt:lpstr>
      <vt:lpstr>PowerPoint Presentation</vt:lpstr>
      <vt:lpstr> Featurtes</vt:lpstr>
      <vt:lpstr>Design</vt:lpstr>
      <vt:lpstr>Future scope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7</cp:revision>
  <dcterms:created xsi:type="dcterms:W3CDTF">2021-07-17T16:01:32Z</dcterms:created>
  <dcterms:modified xsi:type="dcterms:W3CDTF">2021-07-18T10:16:29Z</dcterms:modified>
</cp:coreProperties>
</file>